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61" autoAdjust="0"/>
    <p:restoredTop sz="94660" autoAdjust="0"/>
  </p:normalViewPr>
  <p:slideViewPr>
    <p:cSldViewPr snapToGrid="0">
      <p:cViewPr varScale="1">
        <p:scale>
          <a:sx n="86" d="100"/>
          <a:sy n="86" d="100"/>
        </p:scale>
        <p:origin x="1440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sz="quarter" idx="10" hasCustomPrompt="1"/>
          </p:nvPr>
        </p:nvSpPr>
        <p:spPr>
          <a:xfrm>
            <a:off x="1080000" y="2520000"/>
            <a:ext cx="7560000" cy="1800000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ts val="6000"/>
              </a:lnSpc>
              <a:spcBef>
                <a:spcPts val="0"/>
              </a:spcBef>
              <a:buNone/>
              <a:defRPr sz="5200" b="1" i="0" baseline="0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pl-PL" dirty="0"/>
              <a:t>Tytuł prezentacji            - do 52 pkt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quarter" idx="11" hasCustomPrompt="1"/>
          </p:nvPr>
        </p:nvSpPr>
        <p:spPr>
          <a:xfrm>
            <a:off x="1079999" y="5934864"/>
            <a:ext cx="7560000" cy="442639"/>
          </a:xfr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buNone/>
              <a:defRPr sz="2400" baseline="0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pl-PL" dirty="0"/>
              <a:t>dodatkowe informacje/autor/ do 24 pkt</a:t>
            </a:r>
          </a:p>
        </p:txBody>
      </p:sp>
      <p:sp>
        <p:nvSpPr>
          <p:cNvPr id="9" name="Symbol zastępczy daty 5"/>
          <p:cNvSpPr txBox="1">
            <a:spLocks/>
          </p:cNvSpPr>
          <p:nvPr userDrawn="1"/>
        </p:nvSpPr>
        <p:spPr>
          <a:xfrm>
            <a:off x="6493624" y="398190"/>
            <a:ext cx="2057400" cy="365125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pl-PL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828F1CD8-5837-4585-B2F3-8BD23ED19B2E}" type="datetimeFigureOut">
              <a:rPr lang="pl-PL" sz="1050" baseline="0" smtClean="0">
                <a:solidFill>
                  <a:srgbClr val="0067B2"/>
                </a:solidFill>
                <a:latin typeface="Arial" panose="020B0604020202020204" pitchFamily="34" charset="0"/>
              </a:rPr>
              <a:pPr algn="r"/>
              <a:t>09.09.2020</a:t>
            </a:fld>
            <a:endParaRPr lang="pl-PL" sz="1050" baseline="0" dirty="0">
              <a:solidFill>
                <a:srgbClr val="0067B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968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zdzia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2"/>
          <p:cNvSpPr>
            <a:spLocks noGrp="1"/>
          </p:cNvSpPr>
          <p:nvPr>
            <p:ph type="body" sz="quarter" idx="10" hasCustomPrompt="1"/>
          </p:nvPr>
        </p:nvSpPr>
        <p:spPr>
          <a:xfrm>
            <a:off x="1080000" y="2520000"/>
            <a:ext cx="7399338" cy="2368495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ts val="6200"/>
              </a:lnSpc>
              <a:spcBef>
                <a:spcPts val="0"/>
              </a:spcBef>
              <a:buNone/>
              <a:defRPr sz="5200" b="0" i="0" baseline="0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pl-PL" dirty="0"/>
              <a:t>Tytuł rozdziału - do 52pkt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quarter" idx="11" hasCustomPrompt="1"/>
          </p:nvPr>
        </p:nvSpPr>
        <p:spPr>
          <a:xfrm>
            <a:off x="1080001" y="448262"/>
            <a:ext cx="2385400" cy="425369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600" baseline="0">
                <a:solidFill>
                  <a:srgbClr val="0067B2"/>
                </a:solidFill>
              </a:defRPr>
            </a:lvl1pPr>
          </a:lstStyle>
          <a:p>
            <a:pPr lvl="0"/>
            <a:r>
              <a:rPr lang="pl-PL" dirty="0"/>
              <a:t>Miejsce na dodatkowy opis</a:t>
            </a:r>
          </a:p>
        </p:txBody>
      </p:sp>
    </p:spTree>
    <p:extLst>
      <p:ext uri="{BB962C8B-B14F-4D97-AF65-F5344CB8AC3E}">
        <p14:creationId xmlns:p14="http://schemas.microsoft.com/office/powerpoint/2010/main" val="3233850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wzór 1"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2"/>
          <p:cNvSpPr>
            <a:spLocks noGrp="1"/>
          </p:cNvSpPr>
          <p:nvPr>
            <p:ph type="body" sz="quarter" idx="10" hasCustomPrompt="1"/>
          </p:nvPr>
        </p:nvSpPr>
        <p:spPr>
          <a:xfrm>
            <a:off x="1080000" y="1846274"/>
            <a:ext cx="7399338" cy="4595296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ts val="3000"/>
              </a:lnSpc>
              <a:spcBef>
                <a:spcPts val="0"/>
              </a:spcBef>
              <a:buNone/>
              <a:defRPr sz="2400" b="0" i="0" baseline="0">
                <a:solidFill>
                  <a:srgbClr val="0067B2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pl-PL" dirty="0"/>
              <a:t>Treść: do 24 pkt./interlinia 30pkt.</a:t>
            </a:r>
          </a:p>
        </p:txBody>
      </p:sp>
      <p:sp>
        <p:nvSpPr>
          <p:cNvPr id="3" name="Symbol zastępczy tekstu 3"/>
          <p:cNvSpPr>
            <a:spLocks noGrp="1"/>
          </p:cNvSpPr>
          <p:nvPr>
            <p:ph type="body" sz="quarter" idx="11" hasCustomPrompt="1"/>
          </p:nvPr>
        </p:nvSpPr>
        <p:spPr>
          <a:xfrm>
            <a:off x="1080001" y="448262"/>
            <a:ext cx="2385400" cy="425369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600" baseline="0">
                <a:solidFill>
                  <a:srgbClr val="0067B2"/>
                </a:solidFill>
              </a:defRPr>
            </a:lvl1pPr>
          </a:lstStyle>
          <a:p>
            <a:pPr lvl="0"/>
            <a:r>
              <a:rPr lang="pl-PL" dirty="0"/>
              <a:t>Miejsce na dodatkowy opis</a:t>
            </a:r>
          </a:p>
        </p:txBody>
      </p:sp>
    </p:spTree>
    <p:extLst>
      <p:ext uri="{BB962C8B-B14F-4D97-AF65-F5344CB8AC3E}">
        <p14:creationId xmlns:p14="http://schemas.microsoft.com/office/powerpoint/2010/main" val="3201789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wzór 2"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2"/>
          <p:cNvSpPr>
            <a:spLocks noGrp="1"/>
          </p:cNvSpPr>
          <p:nvPr>
            <p:ph type="body" sz="quarter" idx="10" hasCustomPrompt="1"/>
          </p:nvPr>
        </p:nvSpPr>
        <p:spPr>
          <a:xfrm>
            <a:off x="1080000" y="1846274"/>
            <a:ext cx="7399338" cy="4595296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ts val="3000"/>
              </a:lnSpc>
              <a:spcBef>
                <a:spcPts val="0"/>
              </a:spcBef>
              <a:buNone/>
              <a:defRPr sz="2400" b="0" i="0" baseline="0">
                <a:solidFill>
                  <a:srgbClr val="0067B2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pl-PL" dirty="0"/>
              <a:t>Treść: do 24 pkt./interlinia 30pkt.</a:t>
            </a:r>
          </a:p>
        </p:txBody>
      </p:sp>
      <p:sp>
        <p:nvSpPr>
          <p:cNvPr id="3" name="Symbol zastępczy tekstu 3"/>
          <p:cNvSpPr>
            <a:spLocks noGrp="1"/>
          </p:cNvSpPr>
          <p:nvPr>
            <p:ph type="body" sz="quarter" idx="11" hasCustomPrompt="1"/>
          </p:nvPr>
        </p:nvSpPr>
        <p:spPr>
          <a:xfrm>
            <a:off x="1080001" y="448262"/>
            <a:ext cx="2385400" cy="425369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600" baseline="0">
                <a:solidFill>
                  <a:srgbClr val="0067B2"/>
                </a:solidFill>
              </a:defRPr>
            </a:lvl1pPr>
          </a:lstStyle>
          <a:p>
            <a:pPr lvl="0"/>
            <a:r>
              <a:rPr lang="pl-PL" dirty="0"/>
              <a:t>Miejsce na dodatkowy opis</a:t>
            </a:r>
          </a:p>
        </p:txBody>
      </p:sp>
    </p:spTree>
    <p:extLst>
      <p:ext uri="{BB962C8B-B14F-4D97-AF65-F5344CB8AC3E}">
        <p14:creationId xmlns:p14="http://schemas.microsoft.com/office/powerpoint/2010/main" val="3643788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wzór 3"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tekstu 2"/>
          <p:cNvSpPr>
            <a:spLocks noGrp="1"/>
          </p:cNvSpPr>
          <p:nvPr>
            <p:ph type="body" sz="quarter" idx="10" hasCustomPrompt="1"/>
          </p:nvPr>
        </p:nvSpPr>
        <p:spPr>
          <a:xfrm>
            <a:off x="1080000" y="1846274"/>
            <a:ext cx="7399338" cy="4595296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ts val="3000"/>
              </a:lnSpc>
              <a:spcBef>
                <a:spcPts val="0"/>
              </a:spcBef>
              <a:buNone/>
              <a:defRPr sz="2400" b="0" i="0" baseline="0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pl-PL" dirty="0"/>
              <a:t>Treść: do 24 pkt./interlinia 30pkt.</a:t>
            </a:r>
          </a:p>
        </p:txBody>
      </p:sp>
      <p:sp>
        <p:nvSpPr>
          <p:cNvPr id="7" name="Symbol zastępczy tekstu 3"/>
          <p:cNvSpPr>
            <a:spLocks noGrp="1"/>
          </p:cNvSpPr>
          <p:nvPr>
            <p:ph type="body" sz="quarter" idx="11" hasCustomPrompt="1"/>
          </p:nvPr>
        </p:nvSpPr>
        <p:spPr>
          <a:xfrm>
            <a:off x="1080001" y="448262"/>
            <a:ext cx="2385400" cy="425369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600" baseline="0">
                <a:solidFill>
                  <a:srgbClr val="0067B2"/>
                </a:solidFill>
              </a:defRPr>
            </a:lvl1pPr>
          </a:lstStyle>
          <a:p>
            <a:pPr lvl="0"/>
            <a:r>
              <a:rPr lang="pl-PL" dirty="0"/>
              <a:t>Miejsce na dodatkowy opis</a:t>
            </a:r>
          </a:p>
        </p:txBody>
      </p:sp>
    </p:spTree>
    <p:extLst>
      <p:ext uri="{BB962C8B-B14F-4D97-AF65-F5344CB8AC3E}">
        <p14:creationId xmlns:p14="http://schemas.microsoft.com/office/powerpoint/2010/main" val="3360286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końcow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2"/>
          <p:cNvSpPr>
            <a:spLocks noGrp="1"/>
          </p:cNvSpPr>
          <p:nvPr>
            <p:ph type="body" sz="quarter" idx="10" hasCustomPrompt="1"/>
          </p:nvPr>
        </p:nvSpPr>
        <p:spPr>
          <a:xfrm>
            <a:off x="1080000" y="2520000"/>
            <a:ext cx="7560000" cy="1800000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ts val="6000"/>
              </a:lnSpc>
              <a:spcBef>
                <a:spcPts val="0"/>
              </a:spcBef>
              <a:buNone/>
              <a:defRPr sz="5200" b="0" i="0" baseline="0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pl-PL" dirty="0"/>
              <a:t>Dziękuję za uwagę         – do 52pkt</a:t>
            </a:r>
          </a:p>
        </p:txBody>
      </p:sp>
      <p:sp>
        <p:nvSpPr>
          <p:cNvPr id="3" name="Symbol zastępczy tekstu 3"/>
          <p:cNvSpPr>
            <a:spLocks noGrp="1"/>
          </p:cNvSpPr>
          <p:nvPr>
            <p:ph type="body" sz="quarter" idx="11" hasCustomPrompt="1"/>
          </p:nvPr>
        </p:nvSpPr>
        <p:spPr>
          <a:xfrm>
            <a:off x="1079999" y="5934864"/>
            <a:ext cx="7560000" cy="442639"/>
          </a:xfr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buNone/>
              <a:defRPr sz="2400" baseline="0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pl-PL" dirty="0"/>
              <a:t>dodatkowe informacje/autor/ do 24 pkt</a:t>
            </a:r>
          </a:p>
        </p:txBody>
      </p:sp>
    </p:spTree>
    <p:extLst>
      <p:ext uri="{BB962C8B-B14F-4D97-AF65-F5344CB8AC3E}">
        <p14:creationId xmlns:p14="http://schemas.microsoft.com/office/powerpoint/2010/main" val="3779113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47036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8F1CD8-5837-4585-B2F3-8BD23ED19B2E}" type="datetimeFigureOut">
              <a:rPr lang="pl-PL" smtClean="0"/>
              <a:t>09.09.2020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F40F9-D8EF-48AE-8C5D-F34F6391CA2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48709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73" r:id="rId5"/>
    <p:sldLayoutId id="2147483671" r:id="rId6"/>
    <p:sldLayoutId id="2147483672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0" y="6138000"/>
            <a:ext cx="9144000" cy="72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Symbol zastępczy tekstu 1"/>
          <p:cNvSpPr>
            <a:spLocks noGrp="1"/>
          </p:cNvSpPr>
          <p:nvPr>
            <p:ph type="body" sz="quarter" idx="10"/>
          </p:nvPr>
        </p:nvSpPr>
        <p:spPr>
          <a:xfrm>
            <a:off x="296562" y="1393545"/>
            <a:ext cx="8736227" cy="2035455"/>
          </a:xfrm>
        </p:spPr>
        <p:txBody>
          <a:bodyPr>
            <a:normAutofit fontScale="25000" lnSpcReduction="20000"/>
          </a:bodyPr>
          <a:lstStyle/>
          <a:p>
            <a:pPr algn="ctr">
              <a:lnSpc>
                <a:spcPct val="140000"/>
              </a:lnSpc>
              <a:spcBef>
                <a:spcPct val="0"/>
              </a:spcBef>
              <a:spcAft>
                <a:spcPts val="600"/>
              </a:spcAft>
            </a:pPr>
            <a:r>
              <a:rPr lang="pl-PL" altLang="pl-PL" sz="7200" dirty="0">
                <a:latin typeface="Arial" charset="0"/>
              </a:rPr>
              <a:t>W tym miejscu Samorząd Województwa Śląskiego w partnerstwie z Katowicką Specjalną Strefą Ekonomiczną S.A, Izbą Rzemieślniczą oraz Małej i Średniej Przedsiębiorczości w Katowicach oraz Regionalną Izbą Gospodarczą w Katowicach realizuje projekt w ramach Regionalnego Programu Operacyjnego Województwa Śląskiego na lata 2014-2020 pod nazwą </a:t>
            </a:r>
            <a:br>
              <a:rPr lang="pl-PL" altLang="pl-PL" sz="7200" dirty="0">
                <a:latin typeface="Arial" charset="0"/>
              </a:rPr>
            </a:br>
            <a:r>
              <a:rPr lang="pl-PL" altLang="pl-PL" sz="7200" dirty="0">
                <a:latin typeface="Arial" charset="0"/>
              </a:rPr>
              <a:t>„Śląskie. Zawodowcy”.</a:t>
            </a:r>
            <a:endParaRPr lang="pl-PL" altLang="pl-PL" sz="6400" dirty="0">
              <a:latin typeface="Arial" charset="0"/>
            </a:endParaRPr>
          </a:p>
          <a:p>
            <a:pPr algn="ctr">
              <a:lnSpc>
                <a:spcPct val="140000"/>
              </a:lnSpc>
              <a:spcBef>
                <a:spcPct val="0"/>
              </a:spcBef>
            </a:pPr>
            <a:r>
              <a:rPr lang="pl-PL" altLang="pl-PL" sz="5600" dirty="0">
                <a:latin typeface="Arial" charset="0"/>
              </a:rPr>
              <a:t>Projekt dotyczy poprawy oferty i zwiększenia jakości kształcenia zawodowego oraz dostosowania oferty edukacyjnej do potrzeb rynku pracy, a także wypracowania modelowego rozwiązania - współpracy </a:t>
            </a:r>
            <a:br>
              <a:rPr lang="pl-PL" altLang="pl-PL" sz="5600" dirty="0">
                <a:latin typeface="Arial" charset="0"/>
              </a:rPr>
            </a:br>
            <a:r>
              <a:rPr lang="pl-PL" altLang="pl-PL" sz="5600" dirty="0">
                <a:latin typeface="Arial" charset="0"/>
              </a:rPr>
              <a:t>edukacji z biznesem.</a:t>
            </a:r>
            <a:endParaRPr lang="pl-PL" sz="5600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quarter" idx="11"/>
          </p:nvPr>
        </p:nvSpPr>
        <p:spPr>
          <a:xfrm>
            <a:off x="1045127" y="4362241"/>
            <a:ext cx="7560000" cy="1614353"/>
          </a:xfrm>
        </p:spPr>
        <p:txBody>
          <a:bodyPr>
            <a:normAutofit fontScale="92500" lnSpcReduction="10000"/>
          </a:bodyPr>
          <a:lstStyle/>
          <a:p>
            <a:pPr algn="ctr">
              <a:lnSpc>
                <a:spcPct val="120000"/>
              </a:lnSpc>
            </a:pPr>
            <a:r>
              <a:rPr lang="pl-PL" sz="1800" dirty="0"/>
              <a:t>Całkowita wartość projektu: </a:t>
            </a:r>
          </a:p>
          <a:p>
            <a:pPr algn="ctr">
              <a:lnSpc>
                <a:spcPct val="120000"/>
              </a:lnSpc>
            </a:pPr>
            <a:r>
              <a:rPr lang="pl-PL" sz="1800" dirty="0"/>
              <a:t>18 186 586,50 PLN</a:t>
            </a:r>
            <a:endParaRPr lang="pl-PL" sz="600" dirty="0"/>
          </a:p>
          <a:p>
            <a:pPr algn="ctr">
              <a:lnSpc>
                <a:spcPct val="120000"/>
              </a:lnSpc>
            </a:pPr>
            <a:r>
              <a:rPr lang="pl-PL" sz="1800" dirty="0"/>
              <a:t>Dofinansowanie ze środków Unii Europejskiej:</a:t>
            </a:r>
          </a:p>
          <a:p>
            <a:pPr algn="ctr">
              <a:lnSpc>
                <a:spcPct val="120000"/>
              </a:lnSpc>
            </a:pPr>
            <a:r>
              <a:rPr lang="pl-PL" sz="1800" dirty="0"/>
              <a:t>15 458 598,52 PLN</a:t>
            </a:r>
          </a:p>
          <a:p>
            <a:pPr algn="ctr">
              <a:lnSpc>
                <a:spcPct val="120000"/>
              </a:lnSpc>
            </a:pPr>
            <a:endParaRPr lang="pl-PL" sz="1300" dirty="0"/>
          </a:p>
          <a:p>
            <a:pPr algn="ctr">
              <a:lnSpc>
                <a:spcPct val="120000"/>
              </a:lnSpc>
            </a:pPr>
            <a:r>
              <a:rPr lang="pl-PL" sz="1800" dirty="0"/>
              <a:t>https://zawodowcy.slaskie.pl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" r="-52"/>
          <a:stretch/>
        </p:blipFill>
        <p:spPr bwMode="auto">
          <a:xfrm>
            <a:off x="1386839" y="6184761"/>
            <a:ext cx="6840000" cy="673239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4288531F-B01B-431B-94F3-02D7B578DD4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3675" y="352268"/>
            <a:ext cx="1088368" cy="641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7921052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178</TotalTime>
  <Words>107</Words>
  <Application>Microsoft Office PowerPoint</Application>
  <PresentationFormat>Pokaz na ekranie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Motyw pakietu Office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Menszek Rafał</dc:creator>
  <cp:lastModifiedBy>EM</cp:lastModifiedBy>
  <cp:revision>29</cp:revision>
  <dcterms:created xsi:type="dcterms:W3CDTF">2016-11-14T12:41:26Z</dcterms:created>
  <dcterms:modified xsi:type="dcterms:W3CDTF">2020-09-09T09:34:05Z</dcterms:modified>
</cp:coreProperties>
</file>